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56" r:id="rId2"/>
    <p:sldId id="265" r:id="rId3"/>
    <p:sldId id="257" r:id="rId4"/>
    <p:sldId id="261"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9"/>
  </p:normalViewPr>
  <p:slideViewPr>
    <p:cSldViewPr snapToGrid="0" snapToObjects="1">
      <p:cViewPr varScale="1">
        <p:scale>
          <a:sx n="96" d="100"/>
          <a:sy n="96" d="100"/>
        </p:scale>
        <p:origin x="6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7E182-9D71-3745-8BE1-08B817CB0B54}" type="datetimeFigureOut">
              <a:rPr lang="en-US" smtClean="0"/>
              <a:t>10/7/23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7C65C8-BED4-684A-A431-AEC9D22AA34F}" type="slidenum">
              <a:rPr lang="en-US" smtClean="0"/>
              <a:t>‹#›</a:t>
            </a:fld>
            <a:endParaRPr lang="en-US"/>
          </a:p>
        </p:txBody>
      </p:sp>
    </p:spTree>
    <p:extLst>
      <p:ext uri="{BB962C8B-B14F-4D97-AF65-F5344CB8AC3E}">
        <p14:creationId xmlns:p14="http://schemas.microsoft.com/office/powerpoint/2010/main" val="185550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C65C8-BED4-684A-A431-AEC9D22AA34F}" type="slidenum">
              <a:rPr lang="en-US" smtClean="0"/>
              <a:t>1</a:t>
            </a:fld>
            <a:endParaRPr lang="en-US"/>
          </a:p>
        </p:txBody>
      </p:sp>
    </p:spTree>
    <p:extLst>
      <p:ext uri="{BB962C8B-B14F-4D97-AF65-F5344CB8AC3E}">
        <p14:creationId xmlns:p14="http://schemas.microsoft.com/office/powerpoint/2010/main" val="261289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Although I don’t remember what work I presented, what really matters are the lifelong friends I made.</a:t>
            </a:r>
            <a:endParaRPr lang="en-US" dirty="0" smtClean="0"/>
          </a:p>
        </p:txBody>
      </p:sp>
      <p:sp>
        <p:nvSpPr>
          <p:cNvPr id="4" name="Slide Number Placeholder 3"/>
          <p:cNvSpPr>
            <a:spLocks noGrp="1"/>
          </p:cNvSpPr>
          <p:nvPr>
            <p:ph type="sldNum" sz="quarter" idx="10"/>
          </p:nvPr>
        </p:nvSpPr>
        <p:spPr/>
        <p:txBody>
          <a:bodyPr/>
          <a:lstStyle/>
          <a:p>
            <a:fld id="{CA7C65C8-BED4-684A-A431-AEC9D22AA34F}" type="slidenum">
              <a:rPr lang="en-US" smtClean="0"/>
              <a:t>2</a:t>
            </a:fld>
            <a:endParaRPr lang="en-US"/>
          </a:p>
        </p:txBody>
      </p:sp>
    </p:spTree>
    <p:extLst>
      <p:ext uri="{BB962C8B-B14F-4D97-AF65-F5344CB8AC3E}">
        <p14:creationId xmlns:p14="http://schemas.microsoft.com/office/powerpoint/2010/main" val="1696586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en.wikipedia.org</a:t>
            </a:r>
            <a:r>
              <a:rPr lang="en-US" dirty="0" smtClean="0"/>
              <a:t>/wiki/Elysium_(film)</a:t>
            </a:r>
            <a:endParaRPr lang="en-US" dirty="0"/>
          </a:p>
        </p:txBody>
      </p:sp>
      <p:sp>
        <p:nvSpPr>
          <p:cNvPr id="4" name="Slide Number Placeholder 3"/>
          <p:cNvSpPr>
            <a:spLocks noGrp="1"/>
          </p:cNvSpPr>
          <p:nvPr>
            <p:ph type="sldNum" sz="quarter" idx="10"/>
          </p:nvPr>
        </p:nvSpPr>
        <p:spPr/>
        <p:txBody>
          <a:bodyPr/>
          <a:lstStyle/>
          <a:p>
            <a:fld id="{CA7C65C8-BED4-684A-A431-AEC9D22AA34F}" type="slidenum">
              <a:rPr lang="en-US" smtClean="0"/>
              <a:t>3</a:t>
            </a:fld>
            <a:endParaRPr lang="en-US"/>
          </a:p>
        </p:txBody>
      </p:sp>
    </p:spTree>
    <p:extLst>
      <p:ext uri="{BB962C8B-B14F-4D97-AF65-F5344CB8AC3E}">
        <p14:creationId xmlns:p14="http://schemas.microsoft.com/office/powerpoint/2010/main" val="184120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www.spacex.com</a:t>
            </a:r>
            <a:r>
              <a:rPr lang="en-US" dirty="0" smtClean="0"/>
              <a:t>/human-spaceflight/mars/</a:t>
            </a:r>
          </a:p>
        </p:txBody>
      </p:sp>
      <p:sp>
        <p:nvSpPr>
          <p:cNvPr id="4" name="Slide Number Placeholder 3"/>
          <p:cNvSpPr>
            <a:spLocks noGrp="1"/>
          </p:cNvSpPr>
          <p:nvPr>
            <p:ph type="sldNum" sz="quarter" idx="10"/>
          </p:nvPr>
        </p:nvSpPr>
        <p:spPr/>
        <p:txBody>
          <a:bodyPr/>
          <a:lstStyle/>
          <a:p>
            <a:fld id="{CA7C65C8-BED4-684A-A431-AEC9D22AA34F}" type="slidenum">
              <a:rPr lang="en-US" smtClean="0"/>
              <a:t>4</a:t>
            </a:fld>
            <a:endParaRPr lang="en-US"/>
          </a:p>
        </p:txBody>
      </p:sp>
    </p:spTree>
    <p:extLst>
      <p:ext uri="{BB962C8B-B14F-4D97-AF65-F5344CB8AC3E}">
        <p14:creationId xmlns:p14="http://schemas.microsoft.com/office/powerpoint/2010/main" val="137545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papers.ssrn.com</a:t>
            </a:r>
            <a:r>
              <a:rPr lang="en-US" dirty="0" smtClean="0"/>
              <a:t>/sol3/</a:t>
            </a:r>
            <a:r>
              <a:rPr lang="en-US" dirty="0" err="1" smtClean="0"/>
              <a:t>papers.cfm?abstract_id</a:t>
            </a:r>
            <a:r>
              <a:rPr lang="en-US" dirty="0" smtClean="0"/>
              <a:t>=4519241</a:t>
            </a:r>
            <a:endParaRPr lang="en-US" dirty="0"/>
          </a:p>
        </p:txBody>
      </p:sp>
      <p:sp>
        <p:nvSpPr>
          <p:cNvPr id="4" name="Slide Number Placeholder 3"/>
          <p:cNvSpPr>
            <a:spLocks noGrp="1"/>
          </p:cNvSpPr>
          <p:nvPr>
            <p:ph type="sldNum" sz="quarter" idx="10"/>
          </p:nvPr>
        </p:nvSpPr>
        <p:spPr/>
        <p:txBody>
          <a:bodyPr/>
          <a:lstStyle/>
          <a:p>
            <a:fld id="{CA7C65C8-BED4-684A-A431-AEC9D22AA34F}" type="slidenum">
              <a:rPr lang="en-US" smtClean="0"/>
              <a:t>5</a:t>
            </a:fld>
            <a:endParaRPr lang="en-US"/>
          </a:p>
        </p:txBody>
      </p:sp>
    </p:spTree>
    <p:extLst>
      <p:ext uri="{BB962C8B-B14F-4D97-AF65-F5344CB8AC3E}">
        <p14:creationId xmlns:p14="http://schemas.microsoft.com/office/powerpoint/2010/main" val="404580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0BBAA7-A405-8049-8ABB-4D15A5B17B4D}" type="datetimeFigureOut">
              <a:rPr lang="en-US" smtClean="0"/>
              <a:t>10/7/23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0BBAA7-A405-8049-8ABB-4D15A5B17B4D}" type="datetimeFigureOut">
              <a:rPr lang="en-US" smtClean="0"/>
              <a:t>10/7/23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0BBAA7-A405-8049-8ABB-4D15A5B17B4D}" type="datetimeFigureOut">
              <a:rPr lang="en-US" smtClean="0"/>
              <a:t>10/7/23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0BBAA7-A405-8049-8ABB-4D15A5B17B4D}" type="datetimeFigureOut">
              <a:rPr lang="en-US" smtClean="0"/>
              <a:t>10/7/23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0BBAA7-A405-8049-8ABB-4D15A5B17B4D}" type="datetimeFigureOut">
              <a:rPr lang="en-US" smtClean="0"/>
              <a:t>10/7/23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0BBAA7-A405-8049-8ABB-4D15A5B17B4D}" type="datetimeFigureOut">
              <a:rPr lang="en-US" smtClean="0"/>
              <a:t>10/7/23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0BBAA7-A405-8049-8ABB-4D15A5B17B4D}" type="datetimeFigureOut">
              <a:rPr lang="en-US" smtClean="0"/>
              <a:t>10/7/23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0BBAA7-A405-8049-8ABB-4D15A5B17B4D}" type="datetimeFigureOut">
              <a:rPr lang="en-US" smtClean="0"/>
              <a:t>10/7/23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0BBAA7-A405-8049-8ABB-4D15A5B17B4D}" type="datetimeFigureOut">
              <a:rPr lang="en-US" smtClean="0"/>
              <a:t>10/7/23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0BBAA7-A405-8049-8ABB-4D15A5B17B4D}" type="datetimeFigureOut">
              <a:rPr lang="en-US" smtClean="0"/>
              <a:t>10/7/23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0BBAA7-A405-8049-8ABB-4D15A5B17B4D}" type="datetimeFigureOut">
              <a:rPr lang="en-US" smtClean="0"/>
              <a:t>10/7/23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DD6D5-6763-6945-AFA1-102A9B0076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BBAA7-A405-8049-8ABB-4D15A5B17B4D}" type="datetimeFigureOut">
              <a:rPr lang="en-US" smtClean="0"/>
              <a:t>10/7/23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0DD6D5-6763-6945-AFA1-102A9B00768B}" type="slidenum">
              <a:rPr lang="en-US" smtClean="0"/>
              <a:t>‹#›</a:t>
            </a:fld>
            <a:endParaRPr lang="en-US"/>
          </a:p>
        </p:txBody>
      </p:sp>
    </p:spTree>
    <p:extLst>
      <p:ext uri="{BB962C8B-B14F-4D97-AF65-F5344CB8AC3E}">
        <p14:creationId xmlns:p14="http://schemas.microsoft.com/office/powerpoint/2010/main" val="4336517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387600"/>
          </a:xfrm>
        </p:spPr>
        <p:txBody>
          <a:bodyPr>
            <a:normAutofit/>
          </a:bodyPr>
          <a:lstStyle/>
          <a:p>
            <a:r>
              <a:rPr lang="en-US" sz="6600" dirty="0" smtClean="0">
                <a:latin typeface="Arial Hebrew Scholar" charset="-79"/>
                <a:ea typeface="Arial Hebrew Scholar" charset="-79"/>
                <a:cs typeface="Arial Hebrew Scholar" charset="-79"/>
              </a:rPr>
              <a:t>OUTER SPACE JUSTICE</a:t>
            </a:r>
            <a:endParaRPr lang="en-US" sz="6600" dirty="0">
              <a:latin typeface="Arial Hebrew Scholar" charset="-79"/>
              <a:ea typeface="Arial Hebrew Scholar" charset="-79"/>
              <a:cs typeface="Arial Hebrew Scholar" charset="-79"/>
            </a:endParaRPr>
          </a:p>
        </p:txBody>
      </p:sp>
      <p:sp>
        <p:nvSpPr>
          <p:cNvPr id="3" name="Subtitle 2"/>
          <p:cNvSpPr>
            <a:spLocks noGrp="1"/>
          </p:cNvSpPr>
          <p:nvPr>
            <p:ph type="subTitle" idx="1"/>
          </p:nvPr>
        </p:nvSpPr>
        <p:spPr>
          <a:xfrm>
            <a:off x="1524000" y="4291151"/>
            <a:ext cx="9144000" cy="1655762"/>
          </a:xfrm>
        </p:spPr>
        <p:txBody>
          <a:bodyPr/>
          <a:lstStyle/>
          <a:p>
            <a:r>
              <a:rPr lang="en-US" dirty="0" smtClean="0">
                <a:latin typeface="Arial Hebrew Scholar" charset="-79"/>
                <a:ea typeface="Arial Hebrew Scholar" charset="-79"/>
                <a:cs typeface="Arial Hebrew Scholar" charset="-79"/>
              </a:rPr>
              <a:t>F. E. Guerra-</a:t>
            </a:r>
            <a:r>
              <a:rPr lang="en-US" dirty="0" err="1" smtClean="0">
                <a:latin typeface="Arial Hebrew Scholar" charset="-79"/>
                <a:ea typeface="Arial Hebrew Scholar" charset="-79"/>
                <a:cs typeface="Arial Hebrew Scholar" charset="-79"/>
              </a:rPr>
              <a:t>Pujol</a:t>
            </a:r>
            <a:endParaRPr lang="en-US" dirty="0" smtClean="0">
              <a:latin typeface="Arial Hebrew Scholar" charset="-79"/>
              <a:ea typeface="Arial Hebrew Scholar" charset="-79"/>
              <a:cs typeface="Arial Hebrew Scholar" charset="-79"/>
            </a:endParaRPr>
          </a:p>
          <a:p>
            <a:r>
              <a:rPr lang="en-US" dirty="0" err="1" smtClean="0">
                <a:latin typeface="Arial Hebrew Scholar" charset="-79"/>
                <a:ea typeface="Arial Hebrew Scholar" charset="-79"/>
                <a:cs typeface="Arial Hebrew Scholar" charset="-79"/>
              </a:rPr>
              <a:t>LatCrit</a:t>
            </a:r>
            <a:r>
              <a:rPr lang="en-US" dirty="0" smtClean="0">
                <a:latin typeface="Arial Hebrew Scholar" charset="-79"/>
                <a:ea typeface="Arial Hebrew Scholar" charset="-79"/>
                <a:cs typeface="Arial Hebrew Scholar" charset="-79"/>
              </a:rPr>
              <a:t> </a:t>
            </a:r>
            <a:r>
              <a:rPr lang="en-US" dirty="0">
                <a:latin typeface="Arial Hebrew Scholar" charset="-79"/>
                <a:ea typeface="Arial Hebrew Scholar" charset="-79"/>
                <a:cs typeface="Arial Hebrew Scholar" charset="-79"/>
              </a:rPr>
              <a:t>2023 Biennial Conference</a:t>
            </a:r>
            <a:endParaRPr lang="en-US" dirty="0" smtClean="0">
              <a:latin typeface="Arial Hebrew Scholar" charset="-79"/>
              <a:ea typeface="Arial Hebrew Scholar" charset="-79"/>
              <a:cs typeface="Arial Hebrew Scholar" charset="-79"/>
            </a:endParaRPr>
          </a:p>
          <a:p>
            <a:r>
              <a:rPr lang="en-US" dirty="0" smtClean="0">
                <a:latin typeface="Arial Hebrew Scholar" charset="-79"/>
                <a:ea typeface="Arial Hebrew Scholar" charset="-79"/>
                <a:cs typeface="Arial Hebrew Scholar" charset="-79"/>
              </a:rPr>
              <a:t>7 October 2023</a:t>
            </a:r>
            <a:endParaRPr lang="en-US" dirty="0">
              <a:latin typeface="Arial Hebrew Scholar" charset="-79"/>
              <a:ea typeface="Arial Hebrew Scholar" charset="-79"/>
              <a:cs typeface="Arial Hebrew Scholar" charset="-79"/>
            </a:endParaRPr>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225" y="2658294"/>
            <a:ext cx="1887550" cy="1010005"/>
          </a:xfrm>
          <a:prstGeom prst="rect">
            <a:avLst/>
          </a:prstGeom>
        </p:spPr>
      </p:pic>
    </p:spTree>
    <p:extLst>
      <p:ext uri="{BB962C8B-B14F-4D97-AF65-F5344CB8AC3E}">
        <p14:creationId xmlns:p14="http://schemas.microsoft.com/office/powerpoint/2010/main" val="105602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Preface: I attended my first </a:t>
            </a:r>
            <a:r>
              <a:rPr lang="en-US" dirty="0" err="1"/>
              <a:t>LatCrit</a:t>
            </a:r>
            <a:r>
              <a:rPr lang="en-US" dirty="0"/>
              <a:t> Conference</a:t>
            </a:r>
            <a:br>
              <a:rPr lang="en-US" dirty="0"/>
            </a:br>
            <a:r>
              <a:rPr lang="en-US" dirty="0"/>
              <a:t>twenty years ago in San Juan, Puerto Rico!</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10760" y="1825625"/>
            <a:ext cx="5770479" cy="4351338"/>
          </a:xfrm>
        </p:spPr>
      </p:pic>
      <p:pic>
        <p:nvPicPr>
          <p:cNvPr id="7"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0760" y="1825626"/>
            <a:ext cx="870910" cy="466013"/>
          </a:xfrm>
          <a:prstGeom prst="rect">
            <a:avLst/>
          </a:prstGeom>
        </p:spPr>
      </p:pic>
    </p:spTree>
    <p:extLst>
      <p:ext uri="{BB962C8B-B14F-4D97-AF65-F5344CB8AC3E}">
        <p14:creationId xmlns:p14="http://schemas.microsoft.com/office/powerpoint/2010/main" val="2096085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93105"/>
            <a:ext cx="12192000" cy="1864895"/>
          </a:xfrm>
        </p:spPr>
        <p:txBody>
          <a:bodyPr>
            <a:noAutofit/>
          </a:bodyPr>
          <a:lstStyle/>
          <a:p>
            <a:pPr algn="just"/>
            <a:r>
              <a:rPr lang="en-US" sz="2400" dirty="0" smtClean="0"/>
              <a:t>Premise of the 2013 movie </a:t>
            </a:r>
            <a:r>
              <a:rPr lang="en-US" sz="2400" i="1" dirty="0" smtClean="0"/>
              <a:t>Elysium</a:t>
            </a:r>
            <a:r>
              <a:rPr lang="en-US" sz="2400" dirty="0" smtClean="0"/>
              <a:t>: The year is 2154, and life on Earth is now riddled with disease and overpopulation. Earth’s most wealthiest and privileged citizens, however, are able to leave Earth and now live on the ultra-luxurious space station called Elysium: a place where poverty doesn’t exist </a:t>
            </a:r>
            <a:r>
              <a:rPr lang="en-US" sz="2400" smtClean="0"/>
              <a:t>and </a:t>
            </a:r>
            <a:r>
              <a:rPr lang="en-US" sz="2400" smtClean="0"/>
              <a:t>life-threatening </a:t>
            </a:r>
            <a:r>
              <a:rPr lang="en-US" sz="2400" dirty="0" smtClean="0"/>
              <a:t>diseases and aliments can be cured in a matter of minutes.</a:t>
            </a:r>
            <a:endParaRPr lang="en-US" sz="2400" dirty="0"/>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993105"/>
          </a:xfrm>
          <a:prstGeom prst="rect">
            <a:avLst/>
          </a:prstGeom>
        </p:spPr>
      </p:pic>
      <p:pic>
        <p:nvPicPr>
          <p:cNvPr id="7"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727097" y="0"/>
            <a:ext cx="2464904" cy="1843916"/>
          </a:xfrm>
        </p:spPr>
      </p:pic>
      <p:pic>
        <p:nvPicPr>
          <p:cNvPr id="9"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39130" y="921958"/>
            <a:ext cx="795131" cy="425465"/>
          </a:xfrm>
          <a:prstGeom prst="rect">
            <a:avLst/>
          </a:prstGeom>
        </p:spPr>
      </p:pic>
    </p:spTree>
    <p:extLst>
      <p:ext uri="{BB962C8B-B14F-4D97-AF65-F5344CB8AC3E}">
        <p14:creationId xmlns:p14="http://schemas.microsoft.com/office/powerpoint/2010/main" val="1039456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60988" cy="6858000"/>
          </a:xfrm>
          <a:prstGeom prst="rect">
            <a:avLst/>
          </a:prstGeom>
        </p:spPr>
      </p:pic>
      <p:pic>
        <p:nvPicPr>
          <p:cNvPr id="3"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8693" y="410820"/>
            <a:ext cx="732977" cy="954156"/>
          </a:xfrm>
          <a:prstGeom prst="rect">
            <a:avLst/>
          </a:prstGeom>
        </p:spPr>
      </p:pic>
    </p:spTree>
    <p:extLst>
      <p:ext uri="{BB962C8B-B14F-4D97-AF65-F5344CB8AC3E}">
        <p14:creationId xmlns:p14="http://schemas.microsoft.com/office/powerpoint/2010/main" val="1921023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3997836" cy="6858000"/>
          </a:xfrm>
          <a:prstGeom prst="rect">
            <a:avLst/>
          </a:prstGeom>
        </p:spPr>
      </p:pic>
      <p:sp>
        <p:nvSpPr>
          <p:cNvPr id="3" name="Title 1"/>
          <p:cNvSpPr txBox="1">
            <a:spLocks/>
          </p:cNvSpPr>
          <p:nvPr/>
        </p:nvSpPr>
        <p:spPr>
          <a:xfrm>
            <a:off x="0" y="357809"/>
            <a:ext cx="13384696" cy="443947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smtClean="0">
                <a:solidFill>
                  <a:schemeClr val="bg1"/>
                </a:solidFill>
                <a:latin typeface="Arial Hebrew Scholar" charset="-79"/>
                <a:ea typeface="Arial Hebrew Scholar" charset="-79"/>
                <a:cs typeface="Arial Hebrew Scholar" charset="-79"/>
              </a:rPr>
              <a:t>Does “Gödel’s Loophole” extend</a:t>
            </a:r>
          </a:p>
          <a:p>
            <a:pPr algn="ctr"/>
            <a:r>
              <a:rPr lang="en-US" sz="6600" b="1" dirty="0">
                <a:solidFill>
                  <a:schemeClr val="bg1"/>
                </a:solidFill>
                <a:latin typeface="Arial Hebrew Scholar" charset="-79"/>
                <a:ea typeface="Arial Hebrew Scholar" charset="-79"/>
                <a:cs typeface="Arial Hebrew Scholar" charset="-79"/>
              </a:rPr>
              <a:t>t</a:t>
            </a:r>
            <a:r>
              <a:rPr lang="en-US" sz="6600" b="1" dirty="0" smtClean="0">
                <a:solidFill>
                  <a:schemeClr val="bg1"/>
                </a:solidFill>
                <a:latin typeface="Arial Hebrew Scholar" charset="-79"/>
                <a:ea typeface="Arial Hebrew Scholar" charset="-79"/>
                <a:cs typeface="Arial Hebrew Scholar" charset="-79"/>
              </a:rPr>
              <a:t>o “The Constitution of Mars”?</a:t>
            </a:r>
            <a:endParaRPr lang="en-US" sz="6600" dirty="0">
              <a:solidFill>
                <a:schemeClr val="bg1"/>
              </a:solidFill>
              <a:latin typeface="Arial Hebrew Scholar" charset="-79"/>
              <a:ea typeface="Arial Hebrew Scholar" charset="-79"/>
              <a:cs typeface="Arial Hebrew Scholar" charset="-79"/>
            </a:endParaRPr>
          </a:p>
        </p:txBody>
      </p:sp>
      <p:pic>
        <p:nvPicPr>
          <p:cNvPr id="4"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35757"/>
            <a:ext cx="2173479" cy="722243"/>
          </a:xfrm>
          <a:prstGeom prst="rect">
            <a:avLst/>
          </a:prstGeom>
        </p:spPr>
      </p:pic>
    </p:spTree>
    <p:extLst>
      <p:ext uri="{BB962C8B-B14F-4D97-AF65-F5344CB8AC3E}">
        <p14:creationId xmlns:p14="http://schemas.microsoft.com/office/powerpoint/2010/main" val="938379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TotalTime>
  <Words>142</Words>
  <Application>Microsoft Macintosh PowerPoint</Application>
  <PresentationFormat>Widescreen</PresentationFormat>
  <Paragraphs>17</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 Hebrew Scholar</vt:lpstr>
      <vt:lpstr>Calibri</vt:lpstr>
      <vt:lpstr>Calibri Light</vt:lpstr>
      <vt:lpstr>Arial</vt:lpstr>
      <vt:lpstr>Office Theme</vt:lpstr>
      <vt:lpstr>OUTER SPACE JUSTICE</vt:lpstr>
      <vt:lpstr>Preface: I attended my first LatCrit Conference twenty years ago in San Juan, Puerto Rico!</vt:lpstr>
      <vt:lpstr>Premise of the 2013 movie Elysium: The year is 2154, and life on Earth is now riddled with disease and overpopulation. Earth’s most wealthiest and privileged citizens, however, are able to leave Earth and now live on the ultra-luxurious space station called Elysium: a place where poverty doesn’t exist and life-threatening diseases and aliments can be cured in a matter of minutes.</vt:lpstr>
      <vt:lpstr>PowerPoint Presentation</vt:lpstr>
      <vt:lpstr>PowerPoint Presentation</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Erle Robinson</dc:creator>
  <cp:lastModifiedBy>Erle Robinson</cp:lastModifiedBy>
  <cp:revision>8</cp:revision>
  <dcterms:created xsi:type="dcterms:W3CDTF">2023-10-07T16:50:28Z</dcterms:created>
  <dcterms:modified xsi:type="dcterms:W3CDTF">2023-10-07T19:52:34Z</dcterms:modified>
</cp:coreProperties>
</file>